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79" r:id="rId14"/>
    <p:sldId id="2080" r:id="rId15"/>
    <p:sldId id="2082" r:id="rId16"/>
    <p:sldId id="2081" r:id="rId17"/>
    <p:sldId id="2087" r:id="rId18"/>
    <p:sldId id="2083" r:id="rId19"/>
    <p:sldId id="2084" r:id="rId20"/>
    <p:sldId id="2085" r:id="rId21"/>
    <p:sldId id="2086" r:id="rId22"/>
    <p:sldId id="2074" r:id="rId23"/>
    <p:sldId id="2075" r:id="rId24"/>
    <p:sldId id="2076" r:id="rId25"/>
    <p:sldId id="2077" r:id="rId26"/>
    <p:sldId id="2046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43" d="100"/>
          <a:sy n="43" d="100"/>
        </p:scale>
        <p:origin x="-156" y="-282"/>
      </p:cViewPr>
      <p:guideLst>
        <p:guide orient="horz" pos="8136"/>
        <p:guide orient="horz" pos="504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이름 밑에 안 읽은 쪽지 개수 표시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쪽지쓰기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쪽지보내기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400" dirty="0" smtClean="0">
                <a:solidFill>
                  <a:schemeClr val="tx2"/>
                </a:solidFill>
              </a:rPr>
              <a:t> 생성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아이디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내용으로 쪽지검색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쪽지읽기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400" dirty="0" smtClean="0">
                <a:solidFill>
                  <a:schemeClr val="tx2"/>
                </a:solidFill>
              </a:rPr>
              <a:t> 생성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전체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일부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endParaRPr lang="en-US" altLang="ko-KR" sz="4400" dirty="0" smtClean="0"/>
          </a:p>
          <a:p>
            <a:endParaRPr lang="en-US" altLang="ko-KR" sz="4400" dirty="0" smtClean="0"/>
          </a:p>
          <a:p>
            <a:endParaRPr lang="ko-KR" altLang="en-US" sz="44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4" b="2372"/>
          <a:stretch/>
        </p:blipFill>
        <p:spPr>
          <a:xfrm>
            <a:off x="1218881" y="3105509"/>
            <a:ext cx="10763569" cy="9146820"/>
          </a:xfrm>
          <a:prstGeom prst="rect">
            <a:avLst/>
          </a:prstGeom>
        </p:spPr>
      </p:pic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sz="6600" b="1" dirty="0" smtClean="0">
              <a:solidFill>
                <a:schemeClr val="tx2"/>
              </a:solidFill>
            </a:endParaRPr>
          </a:p>
          <a:p>
            <a:r>
              <a:rPr lang="ko-KR" altLang="en-US" sz="66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600" b="1" dirty="0" err="1">
                <a:solidFill>
                  <a:schemeClr val="tx2"/>
                </a:solidFill>
              </a:rPr>
              <a:t>쪽지함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내용을 누르면 쪽지읽기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800" dirty="0" smtClean="0">
                <a:solidFill>
                  <a:schemeClr val="tx2"/>
                </a:solidFill>
              </a:rPr>
              <a:t> 생성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읽음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800" dirty="0" smtClean="0">
                <a:solidFill>
                  <a:schemeClr val="tx2"/>
                </a:solidFill>
              </a:rPr>
              <a:t> 등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읽음여부</a:t>
            </a:r>
            <a:r>
              <a:rPr lang="ko-KR" altLang="en-US" sz="4800" dirty="0" smtClean="0">
                <a:solidFill>
                  <a:schemeClr val="tx2"/>
                </a:solidFill>
              </a:rPr>
              <a:t> 알 수 있음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err="1" smtClean="0">
                <a:solidFill>
                  <a:schemeClr val="tx2"/>
                </a:solidFill>
              </a:rPr>
              <a:t>안읽은</a:t>
            </a:r>
            <a:r>
              <a:rPr lang="ko-KR" altLang="en-US" sz="4800" dirty="0" smtClean="0">
                <a:solidFill>
                  <a:schemeClr val="tx2"/>
                </a:solidFill>
              </a:rPr>
              <a:t> 쪽지 삭제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받은 쪽지 개수 출력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07" b="4033"/>
          <a:stretch/>
        </p:blipFill>
        <p:spPr>
          <a:xfrm>
            <a:off x="1098097" y="3105509"/>
            <a:ext cx="10655753" cy="8991241"/>
          </a:xfrm>
          <a:prstGeom prst="rect">
            <a:avLst/>
          </a:prstGeom>
        </p:spPr>
      </p:pic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5" b="4078"/>
          <a:stretch/>
        </p:blipFill>
        <p:spPr>
          <a:xfrm>
            <a:off x="1218883" y="3105510"/>
            <a:ext cx="11173089" cy="961989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7200" b="1" dirty="0" err="1" smtClean="0">
                <a:solidFill>
                  <a:schemeClr val="tx2"/>
                </a:solidFill>
              </a:rPr>
              <a:t>쪽지함</a:t>
            </a:r>
            <a:endParaRPr lang="en-US" altLang="ko-KR" sz="7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보낸 쪽지 개수 출력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 err="1">
                <a:solidFill>
                  <a:schemeClr val="tx2"/>
                </a:solidFill>
              </a:rPr>
              <a:t>쪽지보내기</a:t>
            </a:r>
            <a:endParaRPr lang="en-US" altLang="ko-KR" sz="7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err="1" smtClean="0">
                <a:solidFill>
                  <a:schemeClr val="tx2"/>
                </a:solidFill>
              </a:rPr>
              <a:t>받는이</a:t>
            </a:r>
            <a:r>
              <a:rPr lang="en-US" altLang="ko-KR" sz="5400" dirty="0" smtClean="0">
                <a:solidFill>
                  <a:schemeClr val="tx2"/>
                </a:solidFill>
              </a:rPr>
              <a:t>/</a:t>
            </a:r>
            <a:r>
              <a:rPr lang="ko-KR" altLang="en-US" sz="5400" dirty="0" smtClean="0">
                <a:solidFill>
                  <a:schemeClr val="tx2"/>
                </a:solidFill>
              </a:rPr>
              <a:t>내용 입력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5400" dirty="0" smtClean="0">
                <a:solidFill>
                  <a:schemeClr val="tx2"/>
                </a:solidFill>
              </a:rPr>
              <a:t>400</a:t>
            </a:r>
            <a:r>
              <a:rPr lang="ko-KR" altLang="en-US" sz="5400" dirty="0" smtClean="0">
                <a:solidFill>
                  <a:schemeClr val="tx2"/>
                </a:solidFill>
              </a:rPr>
              <a:t>자 이내로 쪽지 입력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보내기 버튼을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누르면전송</a:t>
            </a:r>
            <a:r>
              <a:rPr lang="ko-KR" altLang="en-US" sz="5400" dirty="0" smtClean="0">
                <a:solidFill>
                  <a:schemeClr val="tx2"/>
                </a:solidFill>
              </a:rPr>
              <a:t> 및 보낸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쪽지함에</a:t>
            </a:r>
            <a:r>
              <a:rPr lang="ko-KR" altLang="en-US" sz="5400" dirty="0" smtClean="0">
                <a:solidFill>
                  <a:schemeClr val="tx2"/>
                </a:solidFill>
              </a:rPr>
              <a:t> 저장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취소 버튼 누르면 쪽지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5400" dirty="0" smtClean="0">
                <a:solidFill>
                  <a:schemeClr val="tx2"/>
                </a:solidFill>
              </a:rPr>
              <a:t> 닫힘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/>
          <a:stretch/>
        </p:blipFill>
        <p:spPr bwMode="auto">
          <a:xfrm>
            <a:off x="1241883" y="3071005"/>
            <a:ext cx="10188117" cy="921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6000" b="1" dirty="0" smtClean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err="1" smtClean="0">
                <a:solidFill>
                  <a:schemeClr val="tx2"/>
                </a:solidFill>
              </a:rPr>
              <a:t>보낸이에게</a:t>
            </a:r>
            <a:r>
              <a:rPr lang="ko-KR" altLang="en-US" sz="4800" dirty="0" smtClean="0">
                <a:solidFill>
                  <a:schemeClr val="tx2"/>
                </a:solidFill>
              </a:rPr>
              <a:t> 쪽지 답장 가능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답장 버튼 누르면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쪽지보내기</a:t>
            </a:r>
            <a:r>
              <a:rPr lang="ko-KR" altLang="en-US" sz="4800" dirty="0" smtClean="0">
                <a:solidFill>
                  <a:schemeClr val="tx2"/>
                </a:solidFill>
              </a:rPr>
              <a:t>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팝업창으로</a:t>
            </a:r>
            <a:r>
              <a:rPr lang="ko-KR" altLang="en-US" sz="4800" dirty="0" smtClean="0">
                <a:solidFill>
                  <a:schemeClr val="tx2"/>
                </a:solidFill>
              </a:rPr>
              <a:t> 이동</a:t>
            </a:r>
            <a:endParaRPr lang="ko-KR" altLang="en-US" sz="4800" dirty="0">
              <a:solidFill>
                <a:schemeClr val="tx2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90" y="3105509"/>
            <a:ext cx="10443660" cy="917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0" y="3257600"/>
            <a:ext cx="10766795" cy="9162999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수 날짜</a:t>
            </a:r>
            <a:r>
              <a:rPr lang="en-US" altLang="ko-KR" sz="3300" dirty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>
                <a:solidFill>
                  <a:schemeClr val="tx2"/>
                </a:solidFill>
              </a:rPr>
              <a:t>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추천 수가 많은 순서로 정렬해서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endParaRPr lang="en-US" altLang="ko-KR" sz="5700" dirty="0"/>
          </a:p>
          <a:p>
            <a:r>
              <a:rPr lang="ko-KR" altLang="en-US" sz="5700" dirty="0">
                <a:solidFill>
                  <a:srgbClr val="FF0000"/>
                </a:solidFill>
              </a:rPr>
              <a:t>레드 </a:t>
            </a:r>
            <a:endParaRPr lang="en-US" altLang="ko-KR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rgbClr val="FF0000"/>
                </a:solidFill>
              </a:rPr>
              <a:t>게시글 형식을 표시합니다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endParaRPr lang="en-US" altLang="ko-KR" sz="5700" dirty="0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398288" y="9070454"/>
            <a:ext cx="10066524" cy="340246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 flipV="1">
            <a:off x="5581651" y="6917245"/>
            <a:ext cx="6883161" cy="131255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6096000" y="4336182"/>
            <a:ext cx="6295972" cy="502518"/>
          </a:xfrm>
          <a:prstGeom prst="bentConnector3">
            <a:avLst>
              <a:gd name="adj1" fmla="val 65734"/>
            </a:avLst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6096000" y="8730208"/>
            <a:ext cx="6295972" cy="2604542"/>
          </a:xfrm>
          <a:prstGeom prst="bentConnector3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등록일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4200058"/>
            <a:ext cx="10766795" cy="7052608"/>
          </a:xfrm>
        </p:spPr>
      </p:pic>
      <p:cxnSp>
        <p:nvCxnSpPr>
          <p:cNvPr id="9" name="꺾인 연결선 8"/>
          <p:cNvCxnSpPr/>
          <p:nvPr/>
        </p:nvCxnSpPr>
        <p:spPr>
          <a:xfrm rot="10800000" flipV="1">
            <a:off x="3166172" y="5010150"/>
            <a:ext cx="9214624" cy="695722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0800000">
            <a:off x="3550116" y="6281936"/>
            <a:ext cx="8841857" cy="2138164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>
            <a:off x="3166173" y="10314384"/>
            <a:ext cx="9225801" cy="93828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r>
              <a:rPr lang="ko-KR" altLang="en-US" sz="6000" b="1" dirty="0">
                <a:solidFill>
                  <a:schemeClr val="tx2"/>
                </a:solidFill>
              </a:rPr>
              <a:t> 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작성 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취소 버튼 표시</a:t>
            </a:r>
            <a:endParaRPr lang="en-US" altLang="ko-KR" sz="4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  <a:p>
            <a:r>
              <a:rPr lang="ko-KR" altLang="en-US" sz="4800" dirty="0">
                <a:solidFill>
                  <a:srgbClr val="FF0000"/>
                </a:solidFill>
              </a:rPr>
              <a:t>레드</a:t>
            </a:r>
            <a:endParaRPr lang="en-US" altLang="ko-KR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 </a:t>
            </a:r>
            <a:r>
              <a:rPr lang="ko-KR" altLang="en-US" sz="3300" dirty="0">
                <a:solidFill>
                  <a:srgbClr val="FF0000"/>
                </a:solidFill>
              </a:rPr>
              <a:t>글의 스타일</a:t>
            </a:r>
            <a:r>
              <a:rPr lang="en-US" altLang="ko-KR" sz="3300" dirty="0">
                <a:solidFill>
                  <a:srgbClr val="FF0000"/>
                </a:solidFill>
              </a:rPr>
              <a:t>,</a:t>
            </a:r>
            <a:r>
              <a:rPr lang="ko-KR" altLang="en-US" sz="3300" dirty="0">
                <a:solidFill>
                  <a:srgbClr val="FF0000"/>
                </a:solidFill>
              </a:rPr>
              <a:t> 파일 업로드를 할수 있습니다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  <a:endParaRPr lang="ko-KR" altLang="en-US" sz="3300" dirty="0">
              <a:solidFill>
                <a:srgbClr val="FF0000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4476750" y="4648200"/>
            <a:ext cx="7915222" cy="1733550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6953250" y="7726368"/>
            <a:ext cx="5581650" cy="355123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V="1">
            <a:off x="8839172" y="6791353"/>
            <a:ext cx="4829178" cy="2276422"/>
          </a:xfrm>
          <a:prstGeom prst="bentConnector3">
            <a:avLst>
              <a:gd name="adj1" fmla="val -99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>
                <a:solidFill>
                  <a:schemeClr val="tx2"/>
                </a:solidFill>
              </a:rPr>
              <a:t>관리자계정은 모든 </a:t>
            </a:r>
            <a:r>
              <a:rPr lang="ko-KR" altLang="en-US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dirty="0" smtClean="0">
                <a:solidFill>
                  <a:schemeClr val="tx2"/>
                </a:solidFill>
              </a:rPr>
              <a:t> 삭제 가능</a:t>
            </a:r>
            <a:r>
              <a:rPr lang="en-US" altLang="ko-KR" dirty="0" smtClean="0">
                <a:solidFill>
                  <a:schemeClr val="tx2"/>
                </a:solidFill>
              </a:rPr>
              <a:t>(</a:t>
            </a:r>
            <a:r>
              <a:rPr lang="ko-KR" altLang="en-US" dirty="0" smtClean="0">
                <a:solidFill>
                  <a:schemeClr val="tx2"/>
                </a:solidFill>
              </a:rPr>
              <a:t>수정 </a:t>
            </a:r>
            <a:r>
              <a:rPr lang="en-US" altLang="ko-KR" dirty="0" smtClean="0">
                <a:solidFill>
                  <a:schemeClr val="tx2"/>
                </a:solidFill>
              </a:rPr>
              <a:t>x)</a:t>
            </a:r>
          </a:p>
          <a:p>
            <a:r>
              <a:rPr lang="ko-KR" altLang="en-US" dirty="0" err="1">
                <a:solidFill>
                  <a:schemeClr val="tx2"/>
                </a:solidFill>
              </a:rPr>
              <a:t>답글달기</a:t>
            </a: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>
                <a:solidFill>
                  <a:schemeClr val="tx2"/>
                </a:solidFill>
              </a:rPr>
              <a:t>댓글에</a:t>
            </a:r>
            <a:r>
              <a:rPr lang="ko-KR" altLang="en-US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답글달기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r>
              <a:rPr lang="ko-KR" altLang="en-US" dirty="0" err="1" smtClean="0">
                <a:solidFill>
                  <a:schemeClr val="tx2"/>
                </a:solidFill>
              </a:rPr>
              <a:t>댓글표시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2"/>
                </a:solidFill>
              </a:rPr>
              <a:t>Ajax </a:t>
            </a:r>
            <a:r>
              <a:rPr lang="en-US" altLang="ko-KR" sz="3600" dirty="0" err="1">
                <a:solidFill>
                  <a:schemeClr val="tx2"/>
                </a:solidFill>
              </a:rPr>
              <a:t>jquery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>
                <a:solidFill>
                  <a:schemeClr val="tx2"/>
                </a:solidFill>
              </a:rPr>
              <a:t>를 이용한 </a:t>
            </a:r>
            <a:r>
              <a:rPr lang="ko-KR" altLang="en-US" sz="3600" dirty="0" err="1">
                <a:solidFill>
                  <a:schemeClr val="tx2"/>
                </a:solidFill>
              </a:rPr>
              <a:t>댓글생성</a:t>
            </a:r>
            <a:endParaRPr lang="en-US" altLang="ko-KR" sz="3600" dirty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수정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자기가 로그인한 계정만 </a:t>
            </a:r>
            <a:r>
              <a:rPr lang="ko-KR" altLang="en-US" sz="3600" dirty="0" smtClean="0">
                <a:solidFill>
                  <a:schemeClr val="tx2"/>
                </a:solidFill>
              </a:rPr>
              <a:t>수정가능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r>
              <a:rPr lang="ko-KR" altLang="en-US" dirty="0" err="1">
                <a:solidFill>
                  <a:schemeClr val="tx2"/>
                </a:solidFill>
              </a:rPr>
              <a:t>댓글쓰기</a:t>
            </a:r>
            <a:endParaRPr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일반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댓글쓰기</a:t>
            </a:r>
            <a:endParaRPr lang="en-US" altLang="ko-KR" sz="3600" dirty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삭제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자기가 로그인한 계정만 삭제가능</a:t>
            </a:r>
            <a:endParaRPr lang="en-US" altLang="ko-KR" sz="3600" dirty="0">
              <a:solidFill>
                <a:schemeClr val="tx2"/>
              </a:solidFill>
            </a:endParaRPr>
          </a:p>
          <a:p>
            <a:r>
              <a:rPr lang="ko-KR" altLang="en-US" dirty="0" smtClean="0">
                <a:solidFill>
                  <a:schemeClr val="tx2"/>
                </a:solidFill>
              </a:rPr>
              <a:t>추천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>
                <a:solidFill>
                  <a:schemeClr val="tx2"/>
                </a:solidFill>
              </a:rPr>
              <a:t>댓글당</a:t>
            </a:r>
            <a:r>
              <a:rPr lang="ko-KR" altLang="en-US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한번만 </a:t>
            </a:r>
            <a:r>
              <a:rPr lang="ko-KR" altLang="en-US" sz="3600" dirty="0">
                <a:solidFill>
                  <a:schemeClr val="tx2"/>
                </a:solidFill>
              </a:rPr>
              <a:t>추천가능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dirty="0" err="1" smtClean="0">
                <a:solidFill>
                  <a:schemeClr val="tx2"/>
                </a:solidFill>
              </a:rPr>
              <a:t>페이징처리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Ajax </a:t>
            </a:r>
            <a:r>
              <a:rPr lang="en-US" altLang="ko-KR" sz="3300" dirty="0" smtClean="0">
                <a:solidFill>
                  <a:schemeClr val="tx2"/>
                </a:solidFill>
              </a:rPr>
              <a:t>+ </a:t>
            </a:r>
            <a:r>
              <a:rPr lang="en-US" altLang="ko-KR" sz="3300" dirty="0" err="1" smtClean="0">
                <a:solidFill>
                  <a:schemeClr val="tx2"/>
                </a:solidFill>
              </a:rPr>
              <a:t>jquery</a:t>
            </a:r>
            <a:r>
              <a:rPr lang="en-US" altLang="ko-KR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2498271"/>
            <a:ext cx="10415711" cy="10548257"/>
          </a:xfrm>
        </p:spPr>
      </p:pic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60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전체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오늘 방문자수 카운트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전부 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가능</a:t>
            </a:r>
            <a:endParaRPr lang="ko-KR" altLang="en-US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방문자면 </a:t>
            </a:r>
            <a:r>
              <a:rPr lang="ko-KR" altLang="en-US" sz="4100" dirty="0">
                <a:solidFill>
                  <a:schemeClr val="tx2"/>
                </a:solidFill>
              </a:rPr>
              <a:t>방명록 본인글만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 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삭제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낙서장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r>
              <a:rPr lang="en-US" altLang="ko-KR" sz="4100" dirty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 최신글부터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7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제목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 누르면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글쓰기완성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등록하면 낙서장페이지로 이동됨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7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아이디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글 추가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삭제시에는 </a:t>
            </a:r>
            <a:r>
              <a:rPr lang="ko-KR" altLang="en-US" sz="4100" dirty="0">
                <a:solidFill>
                  <a:schemeClr val="tx2"/>
                </a:solidFill>
              </a:rPr>
              <a:t>입력했던 비밀번호가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일치해야 </a:t>
            </a:r>
            <a:r>
              <a:rPr lang="ko-KR" altLang="en-US" sz="4100" dirty="0">
                <a:solidFill>
                  <a:schemeClr val="tx2"/>
                </a:solidFill>
              </a:rPr>
              <a:t>변경가능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최신글부터 출력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8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1750147"/>
            <a:ext cx="22012101" cy="112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</a:t>
            </a:r>
            <a:r>
              <a:rPr lang="ko-KR" altLang="en-US" sz="4100" dirty="0" smtClean="0">
                <a:solidFill>
                  <a:schemeClr val="tx2"/>
                </a:solidFill>
              </a:rPr>
              <a:t>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28599</TotalTime>
  <Words>654</Words>
  <Application>Microsoft Office PowerPoint</Application>
  <PresentationFormat>사용자 지정</PresentationFormat>
  <Paragraphs>205</Paragraphs>
  <Slides>26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sist1</cp:lastModifiedBy>
  <cp:revision>5720</cp:revision>
  <dcterms:created xsi:type="dcterms:W3CDTF">2014-11-12T21:47:38Z</dcterms:created>
  <dcterms:modified xsi:type="dcterms:W3CDTF">2018-12-21T08:53:53Z</dcterms:modified>
</cp:coreProperties>
</file>